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9B508-ECDB-4E37-86F7-7712917BBD1D}" v="4" dt="2024-09-13T07:47:03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12124-2428-B90F-2931-A15356F49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F6F116-D2D4-33B4-360C-022D5B049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CEB3FB-828D-54B7-CD43-BFEB225D7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9A7F28-7C70-6C3E-C860-F71BC71C9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0B8CFE-70C5-8DD8-0DAC-13032B45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155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817B4-44F5-B67E-DC69-FDCB41B0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29EE8D-4387-1F2A-0139-986FB5019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F2CB3F-7E1C-171A-FAE7-82085D7A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33C7E-C3FA-2321-CC3E-A9BAD2D35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9FAD67-6AEA-D6C8-B597-44BB0B9E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9355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90C70C-2FB3-94CD-1270-7032FF022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F18C25-8876-1360-2393-CC5627404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AAD2BE-FB07-C2F6-26ED-2359F9FE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891CB4-024F-CC7C-B0D1-20D9C661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E08D13-4D1E-3887-17C2-00E743403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1644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59069-DF96-3AE4-1703-29AAC193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30FE3B-1D28-E3ED-187F-0201D3E20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7C341-A9D7-C0E6-A3E9-67FE92B8A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B89765-38AC-CE49-0627-6D175DE2E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E4C3B0-F60D-798C-7E40-0E8CB3F9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3424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DACAF-9AAD-01ED-96B0-A40BDE83C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611197-0ED5-9159-F0B1-791D6D0B8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2B7BE-2737-6624-04E1-32593174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C3D5B-BE03-BAC9-27CD-B44C024A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CCAB93-6ACD-5DA8-7B1F-238B9B76B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03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6938A-38AC-FE1E-ABEC-3405A95E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BF76E-EA26-0145-D3B5-E597EC349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409E30-E4A5-BAD1-150B-BB1D51597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3D12DE-D293-1909-F6C8-8C00947C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A0A1FF-109B-8404-628C-E1A1EF52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E058E1-EE20-0AB7-B037-E2B8D3AE2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690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30EBE-6ABF-DF03-3F61-58222063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949689-63AC-AD05-B52B-EA90D780C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A69592-32CE-8454-4D86-EE1BF70AE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F8E0BB-A13D-211B-1522-7B597BDAF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0B9C54-3E2A-7D3E-17EA-DF9BB703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D103F7-DBEA-5E66-39BE-455A1F79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7747D3-606F-6C71-07DE-5737D91B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E4CDD-9517-B6EB-DA29-11199AF3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9161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3C9D1-FB25-D6E3-8C01-6423FBB3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36915-7D31-772E-C327-C497D6024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A93A07-D26B-8136-64FC-F856E09EC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4D8763-26C5-8B19-34CF-EBEFAA48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422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8A422C-2952-65C8-5FA8-C8A1110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704B4A-3F23-D993-9C1C-3EE570FBD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D0E6E6-63DE-51E0-3C16-9D476B45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647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C770E-02F0-BFA6-0579-45C070A3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7D833-D8CA-3A24-BCEA-32F2C2CFA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034548-FBE5-85CB-608B-57BBA6593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6A4FCA-BA77-2177-7800-E265CB847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BCF18-E0A9-2FA6-A37F-663F64F5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AB01CF-E4A5-3082-7846-5D9A6E7D0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769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9C68F-1DA5-A520-05D5-DD8EC4F2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EB617CB-410C-D324-19DA-9E9BA2F965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918766-B525-93A8-F411-196299CE1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93D91A-144F-36E3-1D1C-8021AA4C3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7D49B0-3661-00EA-0039-CF77FDD3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6E4259-7195-381A-A912-D7163AE9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010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1E097-8BEA-C980-F5CB-EC2F9C19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C04E04-3D66-9F84-38ED-CE0439204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DAE13-0920-167D-D92A-4922592CC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68165F-0B09-4DE7-9518-F14F54CEB51A}" type="datetimeFigureOut">
              <a:rPr lang="ru-KZ" smtClean="0"/>
              <a:t>20.09.2024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577D1-73E1-32A9-5C7E-112548D99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590F8-8D8A-F3EA-7F88-4E3373795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022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610ABC-73FA-6327-D8A9-05FF2E11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36" y="1714351"/>
            <a:ext cx="6096528" cy="34292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7DD198-DF50-2E26-E6A6-5CC0BFCD2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673" y="321994"/>
            <a:ext cx="8285348" cy="621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17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B72B0A-CFFB-DD3F-2ECF-D0C5E111D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25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06A0AF-EF68-D23F-80D9-814D1E890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1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D95578-744D-0F87-CC18-D8DD8413B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51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56DC4E-E20E-A022-A04F-3482FAECD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9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159296-3099-7465-34B6-ADAC1C1D5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99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326593-E57E-048A-99FB-68737928B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52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A25C40-D58A-43AC-E9BA-A82F2A68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57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71B62B-CF7D-06D8-98E3-DD2F1096E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89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E62026-28D1-44AD-B247-D3B9F680C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9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B00158-6CAC-CAE8-182B-735EC448F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6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BC8CBC6-1EF4-6F4F-F1AB-601EFE6D1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05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084BBE-5A75-E4C4-B68B-46285CA13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2788B0-9C62-9C1D-4E48-9A86497C1FE3}"/>
              </a:ext>
            </a:extLst>
          </p:cNvPr>
          <p:cNvSpPr txBox="1"/>
          <p:nvPr/>
        </p:nvSpPr>
        <p:spPr>
          <a:xfrm>
            <a:off x="3048000" y="2828836"/>
            <a:ext cx="6096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</a:t>
            </a:r>
            <a:r>
              <a:rPr lang="ru-RU" sz="2000" b="1" dirty="0"/>
              <a:t>Вопросы по Теме </a:t>
            </a:r>
          </a:p>
          <a:p>
            <a:r>
              <a:rPr lang="ru-RU" dirty="0"/>
              <a:t>Какая религия была у древних тюрков?</a:t>
            </a:r>
          </a:p>
          <a:p>
            <a:r>
              <a:rPr lang="ru-RU" dirty="0"/>
              <a:t>Какую религию исповедовали древние турки?</a:t>
            </a:r>
          </a:p>
          <a:p>
            <a:r>
              <a:rPr lang="ru-RU" dirty="0"/>
              <a:t>Кто был объектом поклонения у древних тюрков?</a:t>
            </a:r>
          </a:p>
          <a:p>
            <a:r>
              <a:rPr lang="ru-RU" dirty="0"/>
              <a:t>Какие божества были у древних тюрков?</a:t>
            </a:r>
          </a:p>
          <a:p>
            <a:r>
              <a:rPr lang="ru-RU" dirty="0"/>
              <a:t>Когда появился Ислам у тюрков?</a:t>
            </a:r>
          </a:p>
          <a:p>
            <a:r>
              <a:rPr lang="ru-RU" dirty="0"/>
              <a:t>Какие традиции были у тюрков?</a:t>
            </a:r>
          </a:p>
          <a:p>
            <a:r>
              <a:rPr lang="ru-RU" dirty="0"/>
              <a:t>Кому поклонялись тюрки?</a:t>
            </a:r>
          </a:p>
          <a:p>
            <a:r>
              <a:rPr lang="ru-RU" dirty="0"/>
              <a:t>Какой праздник древних тюрков?</a:t>
            </a:r>
          </a:p>
          <a:p>
            <a:r>
              <a:rPr lang="ru-RU" dirty="0"/>
              <a:t>Какое занятие было основным у тюрков?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7246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FBD64A4-5824-6823-8005-0F83B3FD6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3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DF4AF6-5750-3AB2-C10F-3824E2BFF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8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AF0BA7-B025-2F52-2EE3-C8D5B0960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4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EAD5EF-8422-2356-F620-D213219AD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8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EC8FCA-ABA0-3896-4702-6CB0FD82B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6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7FBC70-D59A-D846-A8C9-1268E0D03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7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913438-5612-EAEB-D9D1-6BF918E54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481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60</Words>
  <Application>Microsoft Office PowerPoint</Application>
  <PresentationFormat>Широкоэкранный</PresentationFormat>
  <Paragraphs>10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Монтанай Элмира</dc:creator>
  <cp:lastModifiedBy>Монтанай Элмира</cp:lastModifiedBy>
  <cp:revision>5</cp:revision>
  <dcterms:created xsi:type="dcterms:W3CDTF">2024-09-13T07:31:42Z</dcterms:created>
  <dcterms:modified xsi:type="dcterms:W3CDTF">2024-09-20T08:38:58Z</dcterms:modified>
</cp:coreProperties>
</file>